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5197E8-AFB0-4AA5-B90B-010BA2AE93ED}" type="datetimeFigureOut">
              <a:rPr lang="nl-NL" smtClean="0"/>
              <a:pPr/>
              <a:t>12-12-2013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97139-39DC-43FF-AE62-D8300D7EA067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20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Pecha</a:t>
            </a:r>
            <a:r>
              <a:rPr lang="en-US" dirty="0" smtClean="0"/>
              <a:t> </a:t>
            </a:r>
            <a:r>
              <a:rPr lang="en-US" dirty="0" err="1" smtClean="0"/>
              <a:t>Kucha</a:t>
            </a:r>
            <a:r>
              <a:rPr lang="en-US" dirty="0" smtClean="0"/>
              <a:t> </a:t>
            </a:r>
            <a:r>
              <a:rPr lang="en-US" dirty="0" err="1" smtClean="0"/>
              <a:t>Nederlands</a:t>
            </a:r>
            <a:r>
              <a:rPr lang="en-US" dirty="0" smtClean="0"/>
              <a:t> Sport </a:t>
            </a:r>
            <a:r>
              <a:rPr lang="en-US" dirty="0" err="1" smtClean="0"/>
              <a:t>Beleid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Door Sabine de Bruin</a:t>
            </a:r>
            <a:endParaRPr lang="nl-NL" dirty="0"/>
          </a:p>
        </p:txBody>
      </p:sp>
      <p:pic>
        <p:nvPicPr>
          <p:cNvPr id="22530" name="Picture 2" descr="http://www.perssupport.nl/apssite/binaries/content/gallery/afbeeldingen/persberichten/2012/11/06/nisb_tr_rgb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3570267" cy="663501"/>
          </a:xfrm>
          <a:prstGeom prst="rect">
            <a:avLst/>
          </a:prstGeom>
          <a:noFill/>
        </p:spPr>
      </p:pic>
      <p:pic>
        <p:nvPicPr>
          <p:cNvPr id="5" name="Afbeelding 4"/>
          <p:cNvPicPr/>
          <p:nvPr/>
        </p:nvPicPr>
        <p:blipFill>
          <a:blip r:embed="rId3" cstate="print"/>
          <a:srcRect l="34614" t="11296" r="32497" b="5648"/>
          <a:stretch>
            <a:fillRect/>
          </a:stretch>
        </p:blipFill>
        <p:spPr bwMode="auto">
          <a:xfrm>
            <a:off x="611560" y="2636912"/>
            <a:ext cx="1416189" cy="17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nskiv.org/files/img/173/noc-nsf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869160"/>
            <a:ext cx="2000250" cy="16287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nxx.nl/userdata/image/adv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4703043" cy="50259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2.gstatic.com/images?q=tbn:ANd9GcSYhKFCX7lxSHNY88lsjXn7L71fvpH_tcJY6PvFhh-Ixl22oM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09276" cy="400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2" cstate="print"/>
          <a:srcRect l="34614" t="11296" r="32497" b="5648"/>
          <a:stretch>
            <a:fillRect/>
          </a:stretch>
        </p:blipFill>
        <p:spPr bwMode="auto">
          <a:xfrm>
            <a:off x="2699792" y="1124744"/>
            <a:ext cx="3864461" cy="54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xead.nl/upload/3e28d3479fd90053051d2cc7fd7a0252b2Jlc2l0YXMlMjAyLmpwZw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www.sportknowhowxl.nl/siteimages/main/XL5dikkekinderen_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2918817" cy="42964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us.123rf.com/400wm/400/400/lenm/lenm1206/lenm120600035/13898795-illustration-of-an-overweight-boy-playing-video-g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654620" cy="400506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3779912" y="371703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Moet </a:t>
            </a:r>
            <a:r>
              <a:rPr lang="en-US" sz="2400" dirty="0" err="1" smtClean="0"/>
              <a:t>zijn</a:t>
            </a:r>
            <a:r>
              <a:rPr lang="en-US" sz="2400" dirty="0" smtClean="0"/>
              <a:t>:</a:t>
            </a:r>
            <a:endParaRPr lang="nl-NL" sz="2400" dirty="0"/>
          </a:p>
        </p:txBody>
      </p:sp>
      <p:pic>
        <p:nvPicPr>
          <p:cNvPr id="7" name="Picture 8" descr="http://websitevolzicht.s3.amazonaws.com/buitenspelen/buitenspelengoedvoordeo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824" y="1700808"/>
            <a:ext cx="4078176" cy="37444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portservicezuidholland.nl/afbeeldingen/algemeen/logo-sport-en-bewegen-in-de-buurt-500x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003412" cy="33756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diamere.com/typo3temp/pics/16f469eb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55261"/>
            <a:ext cx="4176464" cy="590273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euterplace.nl/actueel/images/klas-bewee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4498086" cy="23427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ildehaaksbergen.nl/wp-content/uploads/afbeelding-adv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832648" cy="5832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1408</TotalTime>
  <Words>12</Words>
  <Application>Microsoft Office PowerPoint</Application>
  <PresentationFormat>Diavoorstelling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Stroom</vt:lpstr>
      <vt:lpstr>Pecha Kucha Nederlands Sport Beleid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Sabine</dc:creator>
  <cp:lastModifiedBy>Sabine</cp:lastModifiedBy>
  <cp:revision>37</cp:revision>
  <dcterms:created xsi:type="dcterms:W3CDTF">2013-12-10T18:20:52Z</dcterms:created>
  <dcterms:modified xsi:type="dcterms:W3CDTF">2013-12-12T08:55:31Z</dcterms:modified>
</cp:coreProperties>
</file>